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625" r:id="rId2"/>
    <p:sldId id="626" r:id="rId3"/>
    <p:sldId id="629" r:id="rId4"/>
    <p:sldId id="628" r:id="rId5"/>
    <p:sldId id="654" r:id="rId6"/>
    <p:sldId id="633" r:id="rId7"/>
    <p:sldId id="634" r:id="rId8"/>
    <p:sldId id="635" r:id="rId9"/>
    <p:sldId id="636" r:id="rId10"/>
    <p:sldId id="639" r:id="rId11"/>
    <p:sldId id="637" r:id="rId12"/>
    <p:sldId id="638" r:id="rId13"/>
    <p:sldId id="640" r:id="rId14"/>
    <p:sldId id="641" r:id="rId15"/>
    <p:sldId id="642" r:id="rId16"/>
    <p:sldId id="643" r:id="rId17"/>
    <p:sldId id="644" r:id="rId18"/>
    <p:sldId id="645" r:id="rId19"/>
    <p:sldId id="646" r:id="rId20"/>
    <p:sldId id="647" r:id="rId21"/>
    <p:sldId id="648" r:id="rId22"/>
    <p:sldId id="649" r:id="rId23"/>
    <p:sldId id="650" r:id="rId24"/>
    <p:sldId id="651" r:id="rId25"/>
    <p:sldId id="652" r:id="rId26"/>
    <p:sldId id="653" r:id="rId2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96" d="100"/>
          <a:sy n="96" d="100"/>
        </p:scale>
        <p:origin x="843" y="5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04T12:41:03.74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0,'14'1,"1"1,-1 0,17 5,29 4,373-6,-236-8,-141 5,-35 0,0-1,0-1,0-1,37-7,-42 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08T23:19:43.57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16,'108'-7,"-19"0,264 6,-235 10,133 30,-135-19,128 7,-85-11,-95-8,68 0,90-7,170-4,-293-4,6-1,13 8,-95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08T23:19:46.09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17,'448'10,"38"-3,90 5,-221 7,-225-3,-76-8,68 1,110-9,468 11,-598-5,267 7,-349-13,0-2,-1 0,1-1,-1-1,34-11,21-9,1 4,120-17,-86 26,137 2,309 10,-491-1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08T23:20:51.58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1,'451'12,"-144"-7,-26-1,261 41,-233-29,1-17,-96-1,1451 2,-1439 20,-190-16,343 18,-311-21,317 18,-341-13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08T23:20:53.46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2,'339'-1,"366"2,-246 33,28-20,-326-15,345 1,-454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08T23:22:56.38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1,'29'5,"-7"0,113 0,-96-5,1 1,70 12,179 36,152-5,-123-5,-187-21,-7-8,169-7,-149-5,410 2,-516-3,-1-1,0-1,70-21,-61 14,78-10,448-2,762 25,-1274-1,0 4,60 10,-101-10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08T23:22:58.21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1,'1481'0,"-1069"24,-49-1,-113-15,222-1,-170-22,-222 9,-35 1,52 3,472 49,-501-40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04T12:41:05.39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27,'6'-3,"0"0,0 0,0 0,0 1,0 0,0 0,0 1,1 0,-1 0,1 0,-1 1,1-1,6 2,4-1,409-4,-279 5,-101 1,51 9,-52-5,53 1,-39-7,-32-2,0 1,0 2,0 1,0 1,0 1,0 2,29 9,50 17,-78-25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04T12:41:29.91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08T23:17:26.29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1,'24'2,"-22"-2,119 5,256 4,-367-9,372 12,543 23,-797-43,1 0,733 23,-459-13,34 3,-242 3,419 11,-574-21,80-14,-27 2,220-5,3 20,-175 0,-116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08T23:18:35.32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62,'27'-5,"-8"1,37-2,-20 3,1-2,63-16,-81 16,0 1,0 1,0 0,31 1,78 8,-40-1,77 12,-118-10,0-2,0-2,77-6,-32-5,161 6,-168 10,23 0,-70-6,-1 3,57 12,-55-8,0-2,47 2,-61-9,-10 0,1 1,-1 0,0 1,25 5,-21-1,0-2,35 4,-31-6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08T23:18:47.871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1 1,'9'1,"0"1,-1-1,1 0,0-1,0 0,11-1,4 0,673-3,-661 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08T23:18:49.688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1 2,'0'-1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08T23:19:00.64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1,'84'4,"0"5,86 19,-83-13,157 23,230 45,-435-76,1-2,46 1,17 2,475 27,-399-20,-38-1,-73-12,-42-2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08T23:19:02.93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0 128,'101'-38,"-78"27,0 2,1 1,0 1,1 1,44-5,128 5,-124 7,-16 1,0-2,94-13,-88 3,1 3,65 2,128 13,-90 0,600-5,-427-4,-219 2,135-3,-166-3,268-3,68 41,-304-22,175-7,-177-6,-18 3,95-3,-151-3,-29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AFBA1F-CED4-45CC-89CC-38E0D3292786}" type="datetimeFigureOut">
              <a:rPr lang="en-US" smtClean="0"/>
              <a:t>08-May-21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4E22B-EFD1-4E7A-8732-02E6B651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67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02393"/>
            <a:ext cx="8210266" cy="327511"/>
          </a:xfrm>
        </p:spPr>
        <p:txBody>
          <a:bodyPr anchor="t" anchorCtr="0">
            <a:normAutofit/>
          </a:bodyPr>
          <a:lstStyle>
            <a:lvl1pPr>
              <a:defRPr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94EF284B-A536-4129-B3B0-B5ABA5FDC2D4}" type="datetime1">
              <a:rPr lang="en-US" smtClean="0"/>
              <a:pPr/>
              <a:t>08-May-21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4868094"/>
            <a:ext cx="2133600" cy="273844"/>
          </a:xfrm>
        </p:spPr>
        <p:txBody>
          <a:bodyPr/>
          <a:lstStyle>
            <a:lvl1pPr>
              <a:defRPr sz="1000">
                <a:solidFill>
                  <a:srgbClr val="FF0000"/>
                </a:solidFill>
              </a:defRPr>
            </a:lvl1pPr>
          </a:lstStyle>
          <a:p>
            <a:fld id="{EDA4E73C-7A94-44D4-A65F-F6EB5CEC56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905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102393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485009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813B121-7DC8-4740-AF23-B2979B0ADE67}" type="datetime1">
              <a:rPr lang="en-US" smtClean="0"/>
              <a:pPr/>
              <a:t>08-May-21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869656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DA4E73C-7A94-44D4-A65F-F6EB5CEC56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75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customXml" Target="../ink/ink15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customXml" Target="../ink/ink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customXml" Target="../ink/ink5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customXml" Target="../ink/ink7.xml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customXml" Target="../ink/ink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customXml" Target="../ink/ink11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customXml" Target="../ink/ink13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4869656"/>
            <a:ext cx="2133600" cy="273844"/>
          </a:xfrm>
        </p:spPr>
        <p:txBody>
          <a:bodyPr/>
          <a:lstStyle/>
          <a:p>
            <a:fld id="{EDA4E73C-7A94-44D4-A65F-F6EB5CEC5634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CC6A96-1BC8-437B-B428-B566FEF15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88" y="429904"/>
            <a:ext cx="5864536" cy="25248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2B8BF1-1DD6-416E-96AB-83204486C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57" y="3044154"/>
            <a:ext cx="5563376" cy="19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669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708D6-D481-4262-89CA-C26CDEFDC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431" y="642029"/>
            <a:ext cx="5915384" cy="43026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2CBE508-D24C-4E15-88E3-D29104A7C0D5}"/>
                  </a:ext>
                </a:extLst>
              </p14:cNvPr>
              <p14:cNvContentPartPr/>
              <p14:nvPr/>
            </p14:nvContentPartPr>
            <p14:xfrm>
              <a:off x="897122" y="1209088"/>
              <a:ext cx="1880640" cy="69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2CBE508-D24C-4E15-88E3-D29104A7C0D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1122" y="1137448"/>
                <a:ext cx="195228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3906A82-8E61-42AE-B9CD-06A6410318A6}"/>
                  </a:ext>
                </a:extLst>
              </p14:cNvPr>
              <p14:cNvContentPartPr/>
              <p14:nvPr/>
            </p14:nvContentPartPr>
            <p14:xfrm>
              <a:off x="1504802" y="993448"/>
              <a:ext cx="1490760" cy="32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3906A82-8E61-42AE-B9CD-06A6410318A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69162" y="921808"/>
                <a:ext cx="1562400" cy="17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8326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3C621D-E1B4-4EA7-85DD-647F48576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23301"/>
            <a:ext cx="8210266" cy="373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159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70EC6B-8DAB-48C9-B1FB-205657C0E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31" y="680062"/>
            <a:ext cx="6125430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716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5340C8-4525-4C76-8D6B-DA59AB10C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60" y="586361"/>
            <a:ext cx="6627108" cy="428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26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Message</a:t>
            </a:r>
            <a:r>
              <a:rPr lang="es-ES" dirty="0"/>
              <a:t> </a:t>
            </a:r>
            <a:r>
              <a:rPr lang="es-ES" dirty="0" err="1"/>
              <a:t>scrapping</a:t>
            </a:r>
            <a:r>
              <a:rPr lang="es-ES" dirty="0"/>
              <a:t> from </a:t>
            </a:r>
            <a:r>
              <a:rPr lang="es-ES" dirty="0" err="1"/>
              <a:t>html</a:t>
            </a:r>
            <a:r>
              <a:rPr lang="es-ES" dirty="0"/>
              <a:t> </a:t>
            </a:r>
            <a:r>
              <a:rPr lang="es-ES" dirty="0" err="1"/>
              <a:t>through</a:t>
            </a:r>
            <a:r>
              <a:rPr lang="es-ES" dirty="0"/>
              <a:t> app.py &amp; scrape_mars.py </a:t>
            </a:r>
            <a:r>
              <a:rPr lang="es-ES" dirty="0" err="1"/>
              <a:t>successful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639354-56BD-4AC0-808A-585732920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83" y="866496"/>
            <a:ext cx="8008099" cy="17052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6737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845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044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744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6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753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Select_one</a:t>
            </a:r>
            <a:r>
              <a:rPr lang="en-US" dirty="0"/>
              <a:t> instead of find. CSS element in inspect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8F1C93-14EE-46CA-8634-00B4E4918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31" y="744106"/>
            <a:ext cx="6150869" cy="42609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A37667D-FB4E-4002-BD91-52FECA1A7FFF}"/>
                  </a:ext>
                </a:extLst>
              </p14:cNvPr>
              <p14:cNvContentPartPr/>
              <p14:nvPr/>
            </p14:nvContentPartPr>
            <p14:xfrm>
              <a:off x="4351824" y="4352112"/>
              <a:ext cx="352440" cy="11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A37667D-FB4E-4002-BD91-52FECA1A7FF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16184" y="4280112"/>
                <a:ext cx="42408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3195B99-F8EA-4702-AF7C-A63B1B4C6F9F}"/>
                  </a:ext>
                </a:extLst>
              </p14:cNvPr>
              <p14:cNvContentPartPr/>
              <p14:nvPr/>
            </p14:nvContentPartPr>
            <p14:xfrm>
              <a:off x="4370184" y="4744512"/>
              <a:ext cx="507240" cy="34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3195B99-F8EA-4702-AF7C-A63B1B4C6F9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34184" y="4672872"/>
                <a:ext cx="5788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D73DE4C-F109-4F0B-9DA0-69F3DAA50AF1}"/>
                  </a:ext>
                </a:extLst>
              </p14:cNvPr>
              <p14:cNvContentPartPr/>
              <p14:nvPr/>
            </p14:nvContentPartPr>
            <p14:xfrm>
              <a:off x="7991784" y="2111832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D73DE4C-F109-4F0B-9DA0-69F3DAA50AF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55784" y="2039832"/>
                <a:ext cx="7200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7635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978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883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7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75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244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0773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30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F4DF51-87A8-4AEC-A820-4CABA7BC5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77" y="749873"/>
            <a:ext cx="4989717" cy="41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07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22888A-14D2-4C1A-9829-F654208CB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46" y="477927"/>
            <a:ext cx="5525491" cy="460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05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C8A4C-B4BB-4CC7-8D61-FE668E25C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zoomed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70618A-A365-4AAE-B71E-1E118AC0A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AF15C-35F1-424C-9494-A4864FE26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624" y="643035"/>
            <a:ext cx="5429826" cy="439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7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Visit</a:t>
            </a:r>
            <a:r>
              <a:rPr lang="es-ES" dirty="0"/>
              <a:t> page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Splinter</a:t>
            </a:r>
            <a:r>
              <a:rPr lang="es-ES" dirty="0"/>
              <a:t> </a:t>
            </a:r>
            <a:r>
              <a:rPr lang="es-ES" dirty="0" err="1"/>
              <a:t>functionality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5E463B-F5D5-4235-8197-3735CF479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82" y="429904"/>
            <a:ext cx="6209088" cy="45256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EB12EBF-3EBE-43E7-AB24-6971546E61F5}"/>
                  </a:ext>
                </a:extLst>
              </p14:cNvPr>
              <p14:cNvContentPartPr/>
              <p14:nvPr/>
            </p14:nvContentPartPr>
            <p14:xfrm>
              <a:off x="851402" y="1016128"/>
              <a:ext cx="2036880" cy="34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EB12EBF-3EBE-43E7-AB24-6971546E61F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5762" y="944488"/>
                <a:ext cx="210852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6599C09-1A71-421A-B60F-F2DAE7141AC7}"/>
                  </a:ext>
                </a:extLst>
              </p14:cNvPr>
              <p14:cNvContentPartPr/>
              <p14:nvPr/>
            </p14:nvContentPartPr>
            <p14:xfrm>
              <a:off x="1646642" y="800848"/>
              <a:ext cx="777600" cy="45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6599C09-1A71-421A-B60F-F2DAE7141AC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11002" y="729208"/>
                <a:ext cx="849240" cy="18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4983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5C55FC-F819-4B97-8D60-F8C85FD13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94" y="573193"/>
            <a:ext cx="5827427" cy="42352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E2533EF-68FB-4FE6-A1A8-119899A123F3}"/>
                  </a:ext>
                </a:extLst>
              </p14:cNvPr>
              <p14:cNvContentPartPr/>
              <p14:nvPr/>
            </p14:nvContentPartPr>
            <p14:xfrm>
              <a:off x="2061362" y="414288"/>
              <a:ext cx="299160" cy="2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E2533EF-68FB-4FE6-A1A8-119899A123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2722" y="405288"/>
                <a:ext cx="31680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BBCFFCD-BCAB-4668-9143-BF9592FC3B9B}"/>
                  </a:ext>
                </a:extLst>
              </p14:cNvPr>
              <p14:cNvContentPartPr/>
              <p14:nvPr/>
            </p14:nvContentPartPr>
            <p14:xfrm>
              <a:off x="1231922" y="725968"/>
              <a:ext cx="360" cy="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BBCFFCD-BCAB-4668-9143-BF9592FC3B9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23282" y="717328"/>
                <a:ext cx="1800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3E2DABC-E4D4-4B2E-B7E1-F6284FF89D69}"/>
                  </a:ext>
                </a:extLst>
              </p14:cNvPr>
              <p14:cNvContentPartPr/>
              <p14:nvPr/>
            </p14:nvContentPartPr>
            <p14:xfrm>
              <a:off x="1828802" y="896968"/>
              <a:ext cx="865440" cy="97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3E2DABC-E4D4-4B2E-B7E1-F6284FF89D6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92802" y="825328"/>
                <a:ext cx="93708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4213B0F-679F-43CC-9D48-11308300D20A}"/>
                  </a:ext>
                </a:extLst>
              </p14:cNvPr>
              <p14:cNvContentPartPr/>
              <p14:nvPr/>
            </p14:nvContentPartPr>
            <p14:xfrm>
              <a:off x="1124282" y="1157608"/>
              <a:ext cx="1715040" cy="46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4213B0F-679F-43CC-9D48-11308300D20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88282" y="1085608"/>
                <a:ext cx="1786680" cy="19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1242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864F96-9464-425F-B465-19229EB89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894" y="628249"/>
            <a:ext cx="5978506" cy="43767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04C2828-3951-4AD3-A570-4C4E290B32D3}"/>
                  </a:ext>
                </a:extLst>
              </p14:cNvPr>
              <p14:cNvContentPartPr/>
              <p14:nvPr/>
            </p14:nvContentPartPr>
            <p14:xfrm>
              <a:off x="1777682" y="1016128"/>
              <a:ext cx="933840" cy="46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04C2828-3951-4AD3-A570-4C4E290B32D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41682" y="944488"/>
                <a:ext cx="100548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A95FA59-7DA2-4458-9941-8D80B7D37F94}"/>
                  </a:ext>
                </a:extLst>
              </p14:cNvPr>
              <p14:cNvContentPartPr/>
              <p14:nvPr/>
            </p14:nvContentPartPr>
            <p14:xfrm>
              <a:off x="1107362" y="1197568"/>
              <a:ext cx="1816200" cy="46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A95FA59-7DA2-4458-9941-8D80B7D37F9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1722" y="1125928"/>
                <a:ext cx="1887840" cy="18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1511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F9FE51-29F7-46BA-AF4E-A313DA7F0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365" y="549981"/>
            <a:ext cx="6113035" cy="44550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C5A1F06-45EA-4FE8-9BC1-8ADB43461F06}"/>
                  </a:ext>
                </a:extLst>
              </p14:cNvPr>
              <p14:cNvContentPartPr/>
              <p14:nvPr/>
            </p14:nvContentPartPr>
            <p14:xfrm>
              <a:off x="976682" y="1146808"/>
              <a:ext cx="1878480" cy="54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C5A1F06-45EA-4FE8-9BC1-8ADB43461F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682" y="1075168"/>
                <a:ext cx="195012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4A97676-FBC0-4226-847F-CC85056C4151}"/>
                  </a:ext>
                </a:extLst>
              </p14:cNvPr>
              <p14:cNvContentPartPr/>
              <p14:nvPr/>
            </p14:nvContentPartPr>
            <p14:xfrm>
              <a:off x="1703522" y="907768"/>
              <a:ext cx="975960" cy="1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4A97676-FBC0-4226-847F-CC85056C415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67882" y="836128"/>
                <a:ext cx="1047600" cy="16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6307959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6" id="{DF9178E7-896F-48F9-9DCE-A6FE33C08BD2}" vid="{C73EB215-C1E7-46C3-A823-DB99007BA4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123</TotalTime>
  <Words>58</Words>
  <Application>Microsoft Office PowerPoint</Application>
  <PresentationFormat>On-screen Show (16:9)</PresentationFormat>
  <Paragraphs>30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blank</vt:lpstr>
      <vt:lpstr>PowerPoint Presentation</vt:lpstr>
      <vt:lpstr>Select_one instead of find. CSS element in inspect</vt:lpstr>
      <vt:lpstr>PowerPoint Presentation</vt:lpstr>
      <vt:lpstr>PowerPoint Presentation</vt:lpstr>
      <vt:lpstr>zoomed</vt:lpstr>
      <vt:lpstr>Visit page by Splinter functionality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Message scrapping from html through app.py &amp; scrape_mars.py successful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IBM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ignacio domaica</dc:creator>
  <cp:lastModifiedBy>ignacio domaica</cp:lastModifiedBy>
  <cp:revision>12</cp:revision>
  <dcterms:created xsi:type="dcterms:W3CDTF">2021-04-27T12:51:30Z</dcterms:created>
  <dcterms:modified xsi:type="dcterms:W3CDTF">2021-05-09T01:25:51Z</dcterms:modified>
</cp:coreProperties>
</file>